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59" r:id="rId6"/>
    <p:sldId id="260" r:id="rId7"/>
    <p:sldId id="268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41030-6358-4D04-8403-7A8838508869}" v="12" dt="2021-09-05T10:05:23.471"/>
    <p1510:client id="{43150E03-6A11-43B3-853C-9AC88EADCE58}" v="24" dt="2021-09-05T12:52:22.0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huy" userId="f4538401f1076282" providerId="Windows Live" clId="Web-{43150E03-6A11-43B3-853C-9AC88EADCE58}"/>
    <pc:docChg chg="addSld modSld sldOrd">
      <pc:chgData name="Nguyen Thuy" userId="f4538401f1076282" providerId="Windows Live" clId="Web-{43150E03-6A11-43B3-853C-9AC88EADCE58}" dt="2021-09-05T12:52:22.044" v="23" actId="14100"/>
      <pc:docMkLst>
        <pc:docMk/>
      </pc:docMkLst>
      <pc:sldChg chg="addSp delSp modSp">
        <pc:chgData name="Nguyen Thuy" userId="f4538401f1076282" providerId="Windows Live" clId="Web-{43150E03-6A11-43B3-853C-9AC88EADCE58}" dt="2021-09-05T12:52:22.044" v="23" actId="14100"/>
        <pc:sldMkLst>
          <pc:docMk/>
          <pc:sldMk cId="3600670476" sldId="262"/>
        </pc:sldMkLst>
        <pc:picChg chg="add del mod">
          <ac:chgData name="Nguyen Thuy" userId="f4538401f1076282" providerId="Windows Live" clId="Web-{43150E03-6A11-43B3-853C-9AC88EADCE58}" dt="2021-09-05T12:46:45.035" v="15" actId="14100"/>
          <ac:picMkLst>
            <pc:docMk/>
            <pc:sldMk cId="3600670476" sldId="262"/>
            <ac:picMk id="3" creationId="{66848848-D100-4600-8CFF-DB4F3A5E7FB8}"/>
          </ac:picMkLst>
        </pc:picChg>
        <pc:picChg chg="mod">
          <ac:chgData name="Nguyen Thuy" userId="f4538401f1076282" providerId="Windows Live" clId="Web-{43150E03-6A11-43B3-853C-9AC88EADCE58}" dt="2021-09-05T12:52:22.044" v="23" actId="14100"/>
          <ac:picMkLst>
            <pc:docMk/>
            <pc:sldMk cId="3600670476" sldId="262"/>
            <ac:picMk id="4" creationId="{CCE41564-D53A-4B3F-BEB0-97A5E114CE9B}"/>
          </ac:picMkLst>
        </pc:picChg>
        <pc:picChg chg="add mod">
          <ac:chgData name="Nguyen Thuy" userId="f4538401f1076282" providerId="Windows Live" clId="Web-{43150E03-6A11-43B3-853C-9AC88EADCE58}" dt="2021-09-05T12:51:03.573" v="18" actId="14100"/>
          <ac:picMkLst>
            <pc:docMk/>
            <pc:sldMk cId="3600670476" sldId="262"/>
            <ac:picMk id="5" creationId="{B06E156B-53F3-4D03-9DD3-5E08A6106058}"/>
          </ac:picMkLst>
        </pc:picChg>
      </pc:sldChg>
      <pc:sldChg chg="addSp modSp new ord">
        <pc:chgData name="Nguyen Thuy" userId="f4538401f1076282" providerId="Windows Live" clId="Web-{43150E03-6A11-43B3-853C-9AC88EADCE58}" dt="2021-09-05T12:42:31.075" v="6" actId="14100"/>
        <pc:sldMkLst>
          <pc:docMk/>
          <pc:sldMk cId="3702099343" sldId="266"/>
        </pc:sldMkLst>
        <pc:picChg chg="add mod">
          <ac:chgData name="Nguyen Thuy" userId="f4538401f1076282" providerId="Windows Live" clId="Web-{43150E03-6A11-43B3-853C-9AC88EADCE58}" dt="2021-09-05T12:42:31.075" v="6" actId="14100"/>
          <ac:picMkLst>
            <pc:docMk/>
            <pc:sldMk cId="3702099343" sldId="266"/>
            <ac:picMk id="2" creationId="{2E07DF72-07D5-4FA0-8C3F-ADAAFD3AF824}"/>
          </ac:picMkLst>
        </pc:picChg>
      </pc:sldChg>
      <pc:sldChg chg="addSp modSp new">
        <pc:chgData name="Nguyen Thuy" userId="f4538401f1076282" providerId="Windows Live" clId="Web-{43150E03-6A11-43B3-853C-9AC88EADCE58}" dt="2021-09-05T12:45:46.127" v="10" actId="14100"/>
        <pc:sldMkLst>
          <pc:docMk/>
          <pc:sldMk cId="1405280239" sldId="267"/>
        </pc:sldMkLst>
        <pc:picChg chg="add mod">
          <ac:chgData name="Nguyen Thuy" userId="f4538401f1076282" providerId="Windows Live" clId="Web-{43150E03-6A11-43B3-853C-9AC88EADCE58}" dt="2021-09-05T12:45:46.127" v="10" actId="14100"/>
          <ac:picMkLst>
            <pc:docMk/>
            <pc:sldMk cId="1405280239" sldId="267"/>
            <ac:picMk id="2" creationId="{14BBA2A7-A401-41E5-9335-0567D8C8DCC7}"/>
          </ac:picMkLst>
        </pc:picChg>
      </pc:sldChg>
      <pc:sldChg chg="addSp modSp new">
        <pc:chgData name="Nguyen Thuy" userId="f4538401f1076282" providerId="Windows Live" clId="Web-{43150E03-6A11-43B3-853C-9AC88EADCE58}" dt="2021-09-05T12:46:32.550" v="14" actId="14100"/>
        <pc:sldMkLst>
          <pc:docMk/>
          <pc:sldMk cId="976309825" sldId="268"/>
        </pc:sldMkLst>
        <pc:picChg chg="add mod">
          <ac:chgData name="Nguyen Thuy" userId="f4538401f1076282" providerId="Windows Live" clId="Web-{43150E03-6A11-43B3-853C-9AC88EADCE58}" dt="2021-09-05T12:46:32.550" v="14" actId="14100"/>
          <ac:picMkLst>
            <pc:docMk/>
            <pc:sldMk cId="976309825" sldId="268"/>
            <ac:picMk id="2" creationId="{CBF8C473-4DC4-4A6D-9258-ADBCF486D64A}"/>
          </ac:picMkLst>
        </pc:picChg>
      </pc:sldChg>
    </pc:docChg>
  </pc:docChgLst>
  <pc:docChgLst>
    <pc:chgData userId="f4538401f1076282" providerId="LiveId" clId="{D1509127-D28B-40B2-9C04-052C0A71ADC2}"/>
    <pc:docChg chg="modSld">
      <pc:chgData name="" userId="f4538401f1076282" providerId="LiveId" clId="{D1509127-D28B-40B2-9C04-052C0A71ADC2}" dt="2021-09-05T14:17:01.849" v="1" actId="1076"/>
      <pc:docMkLst>
        <pc:docMk/>
      </pc:docMkLst>
      <pc:sldChg chg="modSp">
        <pc:chgData name="" userId="f4538401f1076282" providerId="LiveId" clId="{D1509127-D28B-40B2-9C04-052C0A71ADC2}" dt="2021-09-05T14:12:50.712" v="0" actId="1076"/>
        <pc:sldMkLst>
          <pc:docMk/>
          <pc:sldMk cId="189129239" sldId="257"/>
        </pc:sldMkLst>
        <pc:picChg chg="mod">
          <ac:chgData name="" userId="f4538401f1076282" providerId="LiveId" clId="{D1509127-D28B-40B2-9C04-052C0A71ADC2}" dt="2021-09-05T14:12:50.712" v="0" actId="1076"/>
          <ac:picMkLst>
            <pc:docMk/>
            <pc:sldMk cId="189129239" sldId="257"/>
            <ac:picMk id="1026" creationId="{6D38FA25-FA6B-4767-BD5D-DCDF2E32B7DB}"/>
          </ac:picMkLst>
        </pc:picChg>
      </pc:sldChg>
      <pc:sldChg chg="modSp">
        <pc:chgData name="" userId="f4538401f1076282" providerId="LiveId" clId="{D1509127-D28B-40B2-9C04-052C0A71ADC2}" dt="2021-09-05T14:17:01.849" v="1" actId="1076"/>
        <pc:sldMkLst>
          <pc:docMk/>
          <pc:sldMk cId="3600670476" sldId="262"/>
        </pc:sldMkLst>
        <pc:picChg chg="mod">
          <ac:chgData name="" userId="f4538401f1076282" providerId="LiveId" clId="{D1509127-D28B-40B2-9C04-052C0A71ADC2}" dt="2021-09-05T14:17:01.849" v="1" actId="1076"/>
          <ac:picMkLst>
            <pc:docMk/>
            <pc:sldMk cId="3600670476" sldId="262"/>
            <ac:picMk id="5" creationId="{B06E156B-53F3-4D03-9DD3-5E08A6106058}"/>
          </ac:picMkLst>
        </pc:picChg>
      </pc:sldChg>
    </pc:docChg>
  </pc:docChgLst>
  <pc:docChgLst>
    <pc:chgData name="phuongthuyvtm@gmail.com" userId="f4538401f1076282" providerId="LiveId" clId="{07C41030-6358-4D04-8403-7A8838508869}"/>
    <pc:docChg chg="custSel addSld delSld modSld sldOrd">
      <pc:chgData name="phuongthuyvtm@gmail.com" userId="f4538401f1076282" providerId="LiveId" clId="{07C41030-6358-4D04-8403-7A8838508869}" dt="2021-09-05T10:06:55.640" v="72" actId="478"/>
      <pc:docMkLst>
        <pc:docMk/>
      </pc:docMkLst>
      <pc:sldChg chg="addSp delSp modSp del mod delAnim modAnim">
        <pc:chgData name="phuongthuyvtm@gmail.com" userId="f4538401f1076282" providerId="LiveId" clId="{07C41030-6358-4D04-8403-7A8838508869}" dt="2021-09-05T09:42:01.892" v="39" actId="47"/>
        <pc:sldMkLst>
          <pc:docMk/>
          <pc:sldMk cId="824198492" sldId="258"/>
        </pc:sldMkLst>
        <pc:picChg chg="del">
          <ac:chgData name="phuongthuyvtm@gmail.com" userId="f4538401f1076282" providerId="LiveId" clId="{07C41030-6358-4D04-8403-7A8838508869}" dt="2021-09-04T14:12:44.001" v="0" actId="478"/>
          <ac:picMkLst>
            <pc:docMk/>
            <pc:sldMk cId="824198492" sldId="258"/>
            <ac:picMk id="2" creationId="{52CA4ED1-2992-4AD7-9F92-D879EBE62021}"/>
          </ac:picMkLst>
        </pc:picChg>
        <pc:picChg chg="add mod">
          <ac:chgData name="phuongthuyvtm@gmail.com" userId="f4538401f1076282" providerId="LiveId" clId="{07C41030-6358-4D04-8403-7A8838508869}" dt="2021-09-04T14:13:34.626" v="3" actId="14100"/>
          <ac:picMkLst>
            <pc:docMk/>
            <pc:sldMk cId="824198492" sldId="258"/>
            <ac:picMk id="3" creationId="{5327951C-E4F6-4C89-8156-CE43EDA25E30}"/>
          </ac:picMkLst>
        </pc:picChg>
      </pc:sldChg>
      <pc:sldChg chg="del">
        <pc:chgData name="phuongthuyvtm@gmail.com" userId="f4538401f1076282" providerId="LiveId" clId="{07C41030-6358-4D04-8403-7A8838508869}" dt="2021-09-04T14:15:57.101" v="4" actId="2696"/>
        <pc:sldMkLst>
          <pc:docMk/>
          <pc:sldMk cId="1304282162" sldId="261"/>
        </pc:sldMkLst>
      </pc:sldChg>
      <pc:sldChg chg="addSp delSp modSp mod delAnim modAnim">
        <pc:chgData name="phuongthuyvtm@gmail.com" userId="f4538401f1076282" providerId="LiveId" clId="{07C41030-6358-4D04-8403-7A8838508869}" dt="2021-09-05T10:06:55.640" v="72" actId="478"/>
        <pc:sldMkLst>
          <pc:docMk/>
          <pc:sldMk cId="3600670476" sldId="262"/>
        </pc:sldMkLst>
        <pc:picChg chg="del">
          <ac:chgData name="phuongthuyvtm@gmail.com" userId="f4538401f1076282" providerId="LiveId" clId="{07C41030-6358-4D04-8403-7A8838508869}" dt="2021-09-04T14:17:30.059" v="13" actId="478"/>
          <ac:picMkLst>
            <pc:docMk/>
            <pc:sldMk cId="3600670476" sldId="262"/>
            <ac:picMk id="2" creationId="{4EC8086D-0465-4EB1-A8AD-8B46A3E334C2}"/>
          </ac:picMkLst>
        </pc:picChg>
        <pc:picChg chg="add del mod">
          <ac:chgData name="phuongthuyvtm@gmail.com" userId="f4538401f1076282" providerId="LiveId" clId="{07C41030-6358-4D04-8403-7A8838508869}" dt="2021-09-05T10:06:55.640" v="72" actId="478"/>
          <ac:picMkLst>
            <pc:docMk/>
            <pc:sldMk cId="3600670476" sldId="262"/>
            <ac:picMk id="3" creationId="{DBD35FB5-4D07-4A62-9D60-EDA627B68A64}"/>
          </ac:picMkLst>
        </pc:picChg>
        <pc:picChg chg="add del mod">
          <ac:chgData name="phuongthuyvtm@gmail.com" userId="f4538401f1076282" providerId="LiveId" clId="{07C41030-6358-4D04-8403-7A8838508869}" dt="2021-09-05T09:41:56.457" v="37" actId="478"/>
          <ac:picMkLst>
            <pc:docMk/>
            <pc:sldMk cId="3600670476" sldId="262"/>
            <ac:picMk id="3" creationId="{FA208C40-E984-4178-AAC1-BEF0190A8091}"/>
          </ac:picMkLst>
        </pc:picChg>
        <pc:picChg chg="add mod">
          <ac:chgData name="phuongthuyvtm@gmail.com" userId="f4538401f1076282" providerId="LiveId" clId="{07C41030-6358-4D04-8403-7A8838508869}" dt="2021-09-04T14:19:04.807" v="20" actId="14100"/>
          <ac:picMkLst>
            <pc:docMk/>
            <pc:sldMk cId="3600670476" sldId="262"/>
            <ac:picMk id="4" creationId="{CCE41564-D53A-4B3F-BEB0-97A5E114CE9B}"/>
          </ac:picMkLst>
        </pc:picChg>
        <pc:picChg chg="add del mod">
          <ac:chgData name="phuongthuyvtm@gmail.com" userId="f4538401f1076282" providerId="LiveId" clId="{07C41030-6358-4D04-8403-7A8838508869}" dt="2021-09-05T09:53:13.359" v="63" actId="478"/>
          <ac:picMkLst>
            <pc:docMk/>
            <pc:sldMk cId="3600670476" sldId="262"/>
            <ac:picMk id="5" creationId="{C9D1E1AC-4B36-42C8-96E5-2DFC4F951ECD}"/>
          </ac:picMkLst>
        </pc:picChg>
        <pc:inkChg chg="add">
          <ac:chgData name="phuongthuyvtm@gmail.com" userId="f4538401f1076282" providerId="LiveId" clId="{07C41030-6358-4D04-8403-7A8838508869}" dt="2021-09-05T09:38:13.018" v="34" actId="478"/>
          <ac:inkMkLst>
            <pc:docMk/>
            <pc:sldMk cId="3600670476" sldId="262"/>
            <ac:inkMk id="2" creationId="{07775DC9-C9EF-4BEC-9738-CDB0AA904216}"/>
          </ac:inkMkLst>
        </pc:inkChg>
      </pc:sldChg>
      <pc:sldChg chg="addSp delSp modSp del mod delAnim modAnim">
        <pc:chgData name="phuongthuyvtm@gmail.com" userId="f4538401f1076282" providerId="LiveId" clId="{07C41030-6358-4D04-8403-7A8838508869}" dt="2021-09-05T10:04:15.578" v="66" actId="47"/>
        <pc:sldMkLst>
          <pc:docMk/>
          <pc:sldMk cId="101672425" sldId="264"/>
        </pc:sldMkLst>
        <pc:picChg chg="del">
          <ac:chgData name="phuongthuyvtm@gmail.com" userId="f4538401f1076282" providerId="LiveId" clId="{07C41030-6358-4D04-8403-7A8838508869}" dt="2021-09-04T14:21:50.582" v="21" actId="478"/>
          <ac:picMkLst>
            <pc:docMk/>
            <pc:sldMk cId="101672425" sldId="264"/>
            <ac:picMk id="5" creationId="{024E6932-6B54-4969-8DD2-860AB908ED39}"/>
          </ac:picMkLst>
        </pc:picChg>
        <pc:picChg chg="add del mod">
          <ac:chgData name="phuongthuyvtm@gmail.com" userId="f4538401f1076282" providerId="LiveId" clId="{07C41030-6358-4D04-8403-7A8838508869}" dt="2021-09-05T09:53:18.307" v="64" actId="478"/>
          <ac:picMkLst>
            <pc:docMk/>
            <pc:sldMk cId="101672425" sldId="264"/>
            <ac:picMk id="5" creationId="{A3E6CEFF-17BD-45DF-AB65-08A30EFB8944}"/>
          </ac:picMkLst>
        </pc:picChg>
        <pc:picChg chg="add del mod">
          <ac:chgData name="phuongthuyvtm@gmail.com" userId="f4538401f1076282" providerId="LiveId" clId="{07C41030-6358-4D04-8403-7A8838508869}" dt="2021-09-05T09:46:01.634" v="54" actId="478"/>
          <ac:picMkLst>
            <pc:docMk/>
            <pc:sldMk cId="101672425" sldId="264"/>
            <ac:picMk id="6" creationId="{5E817C0E-82CC-4325-9A4B-A7AEEE4C050E}"/>
          </ac:picMkLst>
        </pc:picChg>
      </pc:sldChg>
      <pc:sldChg chg="addSp delSp modSp new del mod ord modAnim">
        <pc:chgData name="phuongthuyvtm@gmail.com" userId="f4538401f1076282" providerId="LiveId" clId="{07C41030-6358-4D04-8403-7A8838508869}" dt="2021-09-05T09:41:59.975" v="38" actId="47"/>
        <pc:sldMkLst>
          <pc:docMk/>
          <pc:sldMk cId="68420134" sldId="266"/>
        </pc:sldMkLst>
        <pc:picChg chg="add mod">
          <ac:chgData name="phuongthuyvtm@gmail.com" userId="f4538401f1076282" providerId="LiveId" clId="{07C41030-6358-4D04-8403-7A8838508869}" dt="2021-09-04T14:16:45.959" v="10" actId="14100"/>
          <ac:picMkLst>
            <pc:docMk/>
            <pc:sldMk cId="68420134" sldId="266"/>
            <ac:picMk id="2" creationId="{0CDBE6C0-7F40-41A3-99B1-DB191E09F89A}"/>
          </ac:picMkLst>
        </pc:picChg>
        <pc:inkChg chg="add del">
          <ac:chgData name="phuongthuyvtm@gmail.com" userId="f4538401f1076282" providerId="LiveId" clId="{07C41030-6358-4D04-8403-7A8838508869}" dt="2021-09-05T09:38:24.059" v="35" actId="478"/>
          <ac:inkMkLst>
            <pc:docMk/>
            <pc:sldMk cId="68420134" sldId="266"/>
            <ac:inkMk id="3" creationId="{19921D04-C054-4EEC-881F-EB60767F280C}"/>
          </ac:inkMkLst>
        </pc:inkChg>
      </pc:sldChg>
      <pc:sldChg chg="new del">
        <pc:chgData name="phuongthuyvtm@gmail.com" userId="f4538401f1076282" providerId="LiveId" clId="{07C41030-6358-4D04-8403-7A8838508869}" dt="2021-09-04T14:16:07.284" v="6" actId="47"/>
        <pc:sldMkLst>
          <pc:docMk/>
          <pc:sldMk cId="1210116169" sldId="266"/>
        </pc:sldMkLst>
      </pc:sldChg>
      <pc:sldChg chg="addSp modSp new del mod modAnim">
        <pc:chgData name="phuongthuyvtm@gmail.com" userId="f4538401f1076282" providerId="LiveId" clId="{07C41030-6358-4D04-8403-7A8838508869}" dt="2021-09-05T09:49:59.182" v="61" actId="47"/>
        <pc:sldMkLst>
          <pc:docMk/>
          <pc:sldMk cId="303947448" sldId="267"/>
        </pc:sldMkLst>
        <pc:picChg chg="add mod">
          <ac:chgData name="phuongthuyvtm@gmail.com" userId="f4538401f1076282" providerId="LiveId" clId="{07C41030-6358-4D04-8403-7A8838508869}" dt="2021-09-05T09:32:24.769" v="33" actId="14100"/>
          <ac:picMkLst>
            <pc:docMk/>
            <pc:sldMk cId="303947448" sldId="267"/>
            <ac:picMk id="2" creationId="{EC26A908-BDAC-4A1D-8B4C-73B99C9500B2}"/>
          </ac:picMkLst>
        </pc:picChg>
      </pc:sldChg>
      <pc:sldChg chg="addSp modSp new del mod modAnim">
        <pc:chgData name="phuongthuyvtm@gmail.com" userId="f4538401f1076282" providerId="LiveId" clId="{07C41030-6358-4D04-8403-7A8838508869}" dt="2021-09-05T09:49:56.502" v="60" actId="47"/>
        <pc:sldMkLst>
          <pc:docMk/>
          <pc:sldMk cId="1194350152" sldId="268"/>
        </pc:sldMkLst>
        <pc:picChg chg="add mod">
          <ac:chgData name="phuongthuyvtm@gmail.com" userId="f4538401f1076282" providerId="LiveId" clId="{07C41030-6358-4D04-8403-7A8838508869}" dt="2021-09-05T09:43:32.898" v="44" actId="1076"/>
          <ac:picMkLst>
            <pc:docMk/>
            <pc:sldMk cId="1194350152" sldId="268"/>
            <ac:picMk id="2" creationId="{FB32DBE9-D1E8-4A18-91F8-C6E03C464883}"/>
          </ac:picMkLst>
        </pc:picChg>
      </pc:sldChg>
      <pc:sldChg chg="addSp delSp modSp new del mod delAnim modAnim">
        <pc:chgData name="phuongthuyvtm@gmail.com" userId="f4538401f1076282" providerId="LiveId" clId="{07C41030-6358-4D04-8403-7A8838508869}" dt="2021-09-05T10:04:08.270" v="65" actId="47"/>
        <pc:sldMkLst>
          <pc:docMk/>
          <pc:sldMk cId="2719181538" sldId="269"/>
        </pc:sldMkLst>
        <pc:spChg chg="del">
          <ac:chgData name="phuongthuyvtm@gmail.com" userId="f4538401f1076282" providerId="LiveId" clId="{07C41030-6358-4D04-8403-7A8838508869}" dt="2021-09-05T09:44:15.021" v="46" actId="47"/>
          <ac:spMkLst>
            <pc:docMk/>
            <pc:sldMk cId="2719181538" sldId="269"/>
            <ac:spMk id="3" creationId="{69F522FC-A513-44C7-9955-2D841B2BE396}"/>
          </ac:spMkLst>
        </pc:spChg>
        <pc:spChg chg="add mod">
          <ac:chgData name="phuongthuyvtm@gmail.com" userId="f4538401f1076282" providerId="LiveId" clId="{07C41030-6358-4D04-8403-7A8838508869}" dt="2021-09-05T09:49:54.236" v="59" actId="478"/>
          <ac:spMkLst>
            <pc:docMk/>
            <pc:sldMk cId="2719181538" sldId="269"/>
            <ac:spMk id="6" creationId="{E37A0237-1DE1-4FFA-B7CA-C54C4CBCA2FC}"/>
          </ac:spMkLst>
        </pc:spChg>
        <pc:picChg chg="add del mod">
          <ac:chgData name="phuongthuyvtm@gmail.com" userId="f4538401f1076282" providerId="LiveId" clId="{07C41030-6358-4D04-8403-7A8838508869}" dt="2021-09-05T09:49:54.236" v="59" actId="478"/>
          <ac:picMkLst>
            <pc:docMk/>
            <pc:sldMk cId="2719181538" sldId="269"/>
            <ac:picMk id="5" creationId="{9E921DB6-1592-4EAB-BD87-FA1F7DDA5434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21-09-05T09:38:04.1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11135 7266 0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82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30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2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1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9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32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8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3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03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9BB955-7A3B-4E12-B934-6235A6D303D5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90BFEB9-D474-488E-9785-AE1F89DF717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67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_SAc24lFCms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4WLVqX_ojg?feature=oemb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v4WLVqX_ojg?feature=oemb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SQwQmeJoAs?feature=oembed" TargetMode="External"/><Relationship Id="rId6" Type="http://schemas.openxmlformats.org/officeDocument/2006/relationships/image" Target="../media/image7.jpeg"/><Relationship Id="rId5" Type="http://schemas.openxmlformats.org/officeDocument/2006/relationships/image" Target="../media/image7.png"/><Relationship Id="rId4" Type="http://schemas.openxmlformats.org/officeDocument/2006/relationships/customXml" Target="../ink/ink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73310-CA3E-4C08-BA0C-9650B676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350369" cy="1463040"/>
          </a:xfrm>
        </p:spPr>
        <p:txBody>
          <a:bodyPr/>
          <a:lstStyle/>
          <a:p>
            <a:r>
              <a:rPr lang="en-US" err="1"/>
              <a:t>Chủ</a:t>
            </a:r>
            <a:r>
              <a:rPr lang="en-US"/>
              <a:t> </a:t>
            </a:r>
            <a:r>
              <a:rPr lang="en-US" err="1"/>
              <a:t>đề</a:t>
            </a:r>
            <a:r>
              <a:rPr lang="en-US"/>
              <a:t> 1: </a:t>
            </a:r>
            <a:r>
              <a:rPr lang="en-US" err="1"/>
              <a:t>Ngày</a:t>
            </a:r>
            <a:r>
              <a:rPr lang="en-US"/>
              <a:t> </a:t>
            </a:r>
            <a:r>
              <a:rPr lang="en-US" err="1"/>
              <a:t>khai</a:t>
            </a:r>
            <a:r>
              <a:rPr lang="en-US"/>
              <a:t> </a:t>
            </a:r>
            <a:r>
              <a:rPr lang="en-US" err="1"/>
              <a:t>trường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C2739-DEA4-4EE2-87E3-4F4AEDA47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0615" y="4960137"/>
            <a:ext cx="3370385" cy="1581340"/>
          </a:xfrm>
        </p:spPr>
        <p:txBody>
          <a:bodyPr>
            <a:normAutofit lnSpcReduction="10000"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sz="2800" err="1"/>
              <a:t>Học</a:t>
            </a:r>
            <a:r>
              <a:rPr lang="en-US" sz="2800"/>
              <a:t> </a:t>
            </a:r>
            <a:r>
              <a:rPr lang="en-US" sz="2800" err="1"/>
              <a:t>hát</a:t>
            </a:r>
            <a:r>
              <a:rPr lang="en-US" sz="2800"/>
              <a:t>: </a:t>
            </a:r>
          </a:p>
          <a:p>
            <a:pPr algn="ctr"/>
            <a:r>
              <a:rPr lang="en-US" sz="2800"/>
              <a:t>“</a:t>
            </a:r>
            <a:r>
              <a:rPr lang="en-US" sz="2800" err="1"/>
              <a:t>Mùa</a:t>
            </a:r>
            <a:r>
              <a:rPr lang="en-US" sz="2800"/>
              <a:t> </a:t>
            </a:r>
            <a:r>
              <a:rPr lang="en-US" sz="2800" err="1"/>
              <a:t>thu</a:t>
            </a:r>
            <a:r>
              <a:rPr lang="en-US" sz="2800"/>
              <a:t> </a:t>
            </a:r>
            <a:r>
              <a:rPr lang="en-US" sz="2800" err="1"/>
              <a:t>ngày</a:t>
            </a:r>
            <a:r>
              <a:rPr lang="en-US" sz="2800"/>
              <a:t> </a:t>
            </a:r>
            <a:r>
              <a:rPr lang="en-US" sz="2800" err="1"/>
              <a:t>khai</a:t>
            </a:r>
            <a:r>
              <a:rPr lang="en-US" sz="2800"/>
              <a:t> </a:t>
            </a:r>
            <a:r>
              <a:rPr lang="en-US" sz="2800" err="1"/>
              <a:t>trường</a:t>
            </a:r>
            <a:r>
              <a:rPr lang="en-US" sz="2800"/>
              <a:t>”</a:t>
            </a:r>
          </a:p>
          <a:p>
            <a:pPr algn="r"/>
            <a:r>
              <a:rPr lang="en-US" sz="1500"/>
              <a:t>N&amp;L: </a:t>
            </a:r>
            <a:r>
              <a:rPr lang="en-US" sz="1500" err="1"/>
              <a:t>Vũ</a:t>
            </a:r>
            <a:r>
              <a:rPr lang="en-US" sz="1500"/>
              <a:t> </a:t>
            </a:r>
            <a:r>
              <a:rPr lang="en-US" sz="1500" err="1"/>
              <a:t>Trọng</a:t>
            </a:r>
            <a:r>
              <a:rPr lang="en-US" sz="1500"/>
              <a:t> </a:t>
            </a:r>
            <a:r>
              <a:rPr lang="en-US" sz="1500" err="1"/>
              <a:t>Tường</a:t>
            </a: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99068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ag &amp;quot;thơ về ngày khai trường&amp;quot;">
            <a:extLst>
              <a:ext uri="{FF2B5EF4-FFF2-40B4-BE49-F238E27FC236}">
                <a16:creationId xmlns:a16="http://schemas.microsoft.com/office/drawing/2014/main" id="{6D38FA25-FA6B-4767-BD5D-DCDF2E32B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97" y="26160"/>
            <a:ext cx="11901415" cy="65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2923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2">
            <a:hlinkClick r:id="" action="ppaction://media"/>
            <a:extLst>
              <a:ext uri="{FF2B5EF4-FFF2-40B4-BE49-F238E27FC236}">
                <a16:creationId xmlns:a16="http://schemas.microsoft.com/office/drawing/2014/main" id="{2E07DF72-07D5-4FA0-8C3F-ADAAFD3AF82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7547" y="187804"/>
            <a:ext cx="11530641" cy="642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099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2">
            <a:hlinkClick r:id="" action="ppaction://media"/>
            <a:extLst>
              <a:ext uri="{FF2B5EF4-FFF2-40B4-BE49-F238E27FC236}">
                <a16:creationId xmlns:a16="http://schemas.microsoft.com/office/drawing/2014/main" id="{14BBA2A7-A401-41E5-9335-0567D8C8DCC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7547" y="216559"/>
            <a:ext cx="11545018" cy="646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280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25">
            <a:extLst>
              <a:ext uri="{FF2B5EF4-FFF2-40B4-BE49-F238E27FC236}">
                <a16:creationId xmlns:a16="http://schemas.microsoft.com/office/drawing/2014/main" id="{15F1CC53-719A-4763-BF30-5E25A63CEF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27">
            <a:extLst>
              <a:ext uri="{FF2B5EF4-FFF2-40B4-BE49-F238E27FC236}">
                <a16:creationId xmlns:a16="http://schemas.microsoft.com/office/drawing/2014/main" id="{C1A9B9E1-AE3D-4F69-9670-71C92ED1B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7B5B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3A36FC-58BA-4CFC-B0BC-60BFA9063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9" y="585216"/>
            <a:ext cx="3779085" cy="14996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err="1">
                <a:solidFill>
                  <a:srgbClr val="FFFFFF"/>
                </a:solidFill>
              </a:rPr>
              <a:t>i</a:t>
            </a:r>
            <a:r>
              <a:rPr lang="en-US" sz="2800">
                <a:solidFill>
                  <a:srgbClr val="FFFFFF"/>
                </a:solidFill>
              </a:rPr>
              <a:t>/</a:t>
            </a:r>
            <a:r>
              <a:rPr lang="en-US" sz="2800" err="1">
                <a:solidFill>
                  <a:srgbClr val="FFFFFF"/>
                </a:solidFill>
              </a:rPr>
              <a:t>học</a:t>
            </a:r>
            <a:r>
              <a:rPr lang="en-US" sz="2800">
                <a:solidFill>
                  <a:srgbClr val="FFFFFF"/>
                </a:solidFill>
              </a:rPr>
              <a:t> </a:t>
            </a:r>
            <a:r>
              <a:rPr lang="en-US" sz="2800" err="1">
                <a:solidFill>
                  <a:srgbClr val="FFFFFF"/>
                </a:solidFill>
              </a:rPr>
              <a:t>Hát</a:t>
            </a:r>
            <a:r>
              <a:rPr lang="en-US" sz="2800">
                <a:solidFill>
                  <a:srgbClr val="FFFFFF"/>
                </a:solidFill>
              </a:rPr>
              <a:t>:</a:t>
            </a:r>
            <a:br>
              <a:rPr lang="en-US" sz="2800">
                <a:solidFill>
                  <a:srgbClr val="FFFFFF"/>
                </a:solidFill>
              </a:rPr>
            </a:br>
            <a:r>
              <a:rPr lang="en-US" sz="2800">
                <a:solidFill>
                  <a:srgbClr val="FFFFFF"/>
                </a:solidFill>
              </a:rPr>
              <a:t>1) </a:t>
            </a:r>
            <a:r>
              <a:rPr lang="en-US" sz="2800" err="1">
                <a:solidFill>
                  <a:srgbClr val="FFFFFF"/>
                </a:solidFill>
              </a:rPr>
              <a:t>tìm</a:t>
            </a:r>
            <a:r>
              <a:rPr lang="en-US" sz="2800">
                <a:solidFill>
                  <a:srgbClr val="FFFFFF"/>
                </a:solidFill>
              </a:rPr>
              <a:t> </a:t>
            </a:r>
            <a:r>
              <a:rPr lang="en-US" sz="2800" err="1">
                <a:solidFill>
                  <a:srgbClr val="FFFFFF"/>
                </a:solidFill>
              </a:rPr>
              <a:t>hiểu</a:t>
            </a:r>
            <a:r>
              <a:rPr lang="en-US" sz="2800">
                <a:solidFill>
                  <a:srgbClr val="FFFFFF"/>
                </a:solidFill>
              </a:rPr>
              <a:t> </a:t>
            </a:r>
            <a:r>
              <a:rPr lang="en-US" sz="2800" err="1">
                <a:solidFill>
                  <a:srgbClr val="FFFFFF"/>
                </a:solidFill>
              </a:rPr>
              <a:t>tác</a:t>
            </a:r>
            <a:r>
              <a:rPr lang="en-US" sz="2800">
                <a:solidFill>
                  <a:srgbClr val="FFFFFF"/>
                </a:solidFill>
              </a:rPr>
              <a:t> </a:t>
            </a:r>
            <a:r>
              <a:rPr lang="en-US" sz="2800" err="1">
                <a:solidFill>
                  <a:srgbClr val="FFFFFF"/>
                </a:solidFill>
              </a:rPr>
              <a:t>giả</a:t>
            </a:r>
            <a:br>
              <a:rPr lang="en-US" sz="2800">
                <a:solidFill>
                  <a:srgbClr val="FFFFFF"/>
                </a:solidFill>
              </a:rPr>
            </a:br>
            <a:endParaRPr lang="en-US" sz="2800">
              <a:solidFill>
                <a:srgbClr val="FFFFFF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234ED8A-BEE3-4F34-B45B-731E1E292E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77BDA8A-A4C6-49FA-A90B-58C6D722C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9" y="1740724"/>
            <a:ext cx="3791711" cy="4477196"/>
          </a:xfrm>
        </p:spPr>
        <p:txBody>
          <a:bodyPr vert="horz" lIns="45720" tIns="45720" rIns="45720" bIns="45720" rtlCol="0">
            <a:normAutofit/>
          </a:bodyPr>
          <a:lstStyle/>
          <a:p>
            <a:r>
              <a:rPr lang="en-US" sz="1800" err="1">
                <a:solidFill>
                  <a:srgbClr val="FFFFFF"/>
                </a:solidFill>
              </a:rPr>
              <a:t>Tên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thật</a:t>
            </a:r>
            <a:r>
              <a:rPr lang="en-US" sz="1800">
                <a:solidFill>
                  <a:srgbClr val="FFFFFF"/>
                </a:solidFill>
              </a:rPr>
              <a:t>: </a:t>
            </a:r>
            <a:r>
              <a:rPr lang="en-US" sz="1800" err="1">
                <a:solidFill>
                  <a:srgbClr val="FFFFFF"/>
                </a:solidFill>
              </a:rPr>
              <a:t>Vũ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Trọng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Tường</a:t>
            </a:r>
            <a:endParaRPr lang="en-US" sz="1800">
              <a:solidFill>
                <a:srgbClr val="FFFFFF"/>
              </a:solidFill>
            </a:endParaRPr>
          </a:p>
          <a:p>
            <a:r>
              <a:rPr lang="en-US" sz="1800" err="1">
                <a:solidFill>
                  <a:srgbClr val="FFFFFF"/>
                </a:solidFill>
              </a:rPr>
              <a:t>Sinh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ngày</a:t>
            </a:r>
            <a:r>
              <a:rPr lang="en-US" sz="1800">
                <a:solidFill>
                  <a:srgbClr val="FFFFFF"/>
                </a:solidFill>
              </a:rPr>
              <a:t> : 4 / 10 / 1946</a:t>
            </a:r>
          </a:p>
          <a:p>
            <a:r>
              <a:rPr lang="en-US" sz="1800" err="1">
                <a:solidFill>
                  <a:srgbClr val="FFFFFF"/>
                </a:solidFill>
              </a:rPr>
              <a:t>Quê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quán</a:t>
            </a:r>
            <a:r>
              <a:rPr lang="en-US" sz="1800">
                <a:solidFill>
                  <a:srgbClr val="FFFFFF"/>
                </a:solidFill>
              </a:rPr>
              <a:t>: </a:t>
            </a:r>
            <a:r>
              <a:rPr lang="en-US" sz="1800" err="1">
                <a:solidFill>
                  <a:srgbClr val="FFFFFF"/>
                </a:solidFill>
              </a:rPr>
              <a:t>Hải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Dương</a:t>
            </a:r>
            <a:endParaRPr lang="en-US" sz="1800">
              <a:solidFill>
                <a:srgbClr val="FFFFFF"/>
              </a:solidFill>
            </a:endParaRPr>
          </a:p>
          <a:p>
            <a:r>
              <a:rPr lang="en-US" sz="1800">
                <a:solidFill>
                  <a:srgbClr val="FFFFFF"/>
                </a:solidFill>
              </a:rPr>
              <a:t>- </a:t>
            </a:r>
            <a:r>
              <a:rPr lang="en-US" sz="1800" err="1">
                <a:solidFill>
                  <a:srgbClr val="FFFFFF"/>
                </a:solidFill>
              </a:rPr>
              <a:t>Nguyên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là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Trưởng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phòng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Hội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viên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thuộc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Văn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phòng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Hội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Nhạc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sĩ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Việt</a:t>
            </a:r>
            <a:r>
              <a:rPr lang="en-US" sz="1800">
                <a:solidFill>
                  <a:srgbClr val="FFFFFF"/>
                </a:solidFill>
              </a:rPr>
              <a:t> Nam.</a:t>
            </a:r>
          </a:p>
          <a:p>
            <a:r>
              <a:rPr lang="en-US" sz="1800">
                <a:solidFill>
                  <a:srgbClr val="FFFFFF"/>
                </a:solidFill>
              </a:rPr>
              <a:t>- </a:t>
            </a:r>
            <a:r>
              <a:rPr lang="en-US" sz="1800" err="1">
                <a:solidFill>
                  <a:srgbClr val="FFFFFF"/>
                </a:solidFill>
              </a:rPr>
              <a:t>Đã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nghỉ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hưu</a:t>
            </a:r>
            <a:r>
              <a:rPr lang="en-US" sz="1800">
                <a:solidFill>
                  <a:srgbClr val="FFFFFF"/>
                </a:solidFill>
              </a:rPr>
              <a:t>.</a:t>
            </a:r>
          </a:p>
          <a:p>
            <a:r>
              <a:rPr lang="en-US" sz="1800">
                <a:solidFill>
                  <a:srgbClr val="FFFFFF"/>
                </a:solidFill>
              </a:rPr>
              <a:t>- </a:t>
            </a:r>
            <a:r>
              <a:rPr lang="en-US" sz="1800" err="1">
                <a:solidFill>
                  <a:srgbClr val="FFFFFF"/>
                </a:solidFill>
              </a:rPr>
              <a:t>Hiện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cư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trú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tại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Hà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Nội</a:t>
            </a:r>
            <a:r>
              <a:rPr lang="en-US" sz="1800">
                <a:solidFill>
                  <a:srgbClr val="FFFFFF"/>
                </a:solidFill>
              </a:rPr>
              <a:t>.</a:t>
            </a:r>
          </a:p>
          <a:p>
            <a:r>
              <a:rPr lang="en-US" sz="1800">
                <a:solidFill>
                  <a:srgbClr val="FFFFFF"/>
                </a:solidFill>
              </a:rPr>
              <a:t>- </a:t>
            </a:r>
            <a:r>
              <a:rPr lang="en-US" sz="1800" err="1">
                <a:solidFill>
                  <a:srgbClr val="FFFFFF"/>
                </a:solidFill>
              </a:rPr>
              <a:t>Vũ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Trọng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Tường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hoạt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động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nghệ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thuật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từ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năm</a:t>
            </a:r>
            <a:r>
              <a:rPr lang="en-US" sz="1800">
                <a:solidFill>
                  <a:srgbClr val="FFFFFF"/>
                </a:solidFill>
              </a:rPr>
              <a:t> 1965. </a:t>
            </a:r>
          </a:p>
          <a:p>
            <a:r>
              <a:rPr lang="en-US" sz="1800">
                <a:solidFill>
                  <a:srgbClr val="FFFFFF"/>
                </a:solidFill>
              </a:rPr>
              <a:t>- </a:t>
            </a:r>
            <a:r>
              <a:rPr lang="en-US" sz="1800" err="1">
                <a:solidFill>
                  <a:srgbClr val="FFFFFF"/>
                </a:solidFill>
              </a:rPr>
              <a:t>Sở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trường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của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ông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là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viết</a:t>
            </a:r>
            <a:r>
              <a:rPr lang="en-US" sz="1800">
                <a:solidFill>
                  <a:srgbClr val="FFFFFF"/>
                </a:solidFill>
              </a:rPr>
              <a:t> ca </a:t>
            </a:r>
            <a:r>
              <a:rPr lang="en-US" sz="1800" err="1">
                <a:solidFill>
                  <a:srgbClr val="FFFFFF"/>
                </a:solidFill>
              </a:rPr>
              <a:t>khúc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cho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thiếu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nhi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và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nhiều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đối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tượng</a:t>
            </a:r>
            <a:r>
              <a:rPr lang="en-US" sz="1800">
                <a:solidFill>
                  <a:srgbClr val="FFFFFF"/>
                </a:solidFill>
              </a:rPr>
              <a:t>, </a:t>
            </a:r>
            <a:r>
              <a:rPr lang="en-US" sz="1800" err="1">
                <a:solidFill>
                  <a:srgbClr val="FFFFFF"/>
                </a:solidFill>
              </a:rPr>
              <a:t>đề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tài</a:t>
            </a:r>
            <a:r>
              <a:rPr lang="en-US" sz="1800">
                <a:solidFill>
                  <a:srgbClr val="FFFFFF"/>
                </a:solidFill>
              </a:rPr>
              <a:t> </a:t>
            </a:r>
            <a:r>
              <a:rPr lang="en-US" sz="1800" err="1">
                <a:solidFill>
                  <a:srgbClr val="FFFFFF"/>
                </a:solidFill>
              </a:rPr>
              <a:t>khác</a:t>
            </a:r>
            <a:r>
              <a:rPr lang="en-US" sz="170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4BA803-7390-42CE-88E7-D9C2698B681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r="14655" b="-2"/>
          <a:stretch/>
        </p:blipFill>
        <p:spPr>
          <a:xfrm>
            <a:off x="6096000" y="640080"/>
            <a:ext cx="5455921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77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8F8E0-E49F-41B7-9E6A-1F523CC4B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2) </a:t>
            </a:r>
            <a:r>
              <a:rPr lang="en-US" err="1"/>
              <a:t>Tìm</a:t>
            </a:r>
            <a:r>
              <a:rPr lang="en-US"/>
              <a:t> </a:t>
            </a:r>
            <a:r>
              <a:rPr lang="en-US" err="1"/>
              <a:t>hiểu</a:t>
            </a:r>
            <a:r>
              <a:rPr lang="en-US"/>
              <a:t> </a:t>
            </a:r>
            <a:r>
              <a:rPr lang="en-US" err="1"/>
              <a:t>bài</a:t>
            </a:r>
            <a:r>
              <a:rPr lang="en-US"/>
              <a:t> </a:t>
            </a:r>
            <a:r>
              <a:rPr lang="en-US" err="1"/>
              <a:t>hát</a:t>
            </a:r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634AFD-4F93-490E-873B-3B347F6909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7078" y="471509"/>
            <a:ext cx="5880294" cy="6084036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17085-8BD6-4BE5-A0E7-5D92C97F0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err="1"/>
              <a:t>Bài</a:t>
            </a:r>
            <a:r>
              <a:rPr lang="en-US" sz="2400"/>
              <a:t> </a:t>
            </a:r>
            <a:r>
              <a:rPr lang="en-US" sz="2400" err="1"/>
              <a:t>hát</a:t>
            </a:r>
            <a:r>
              <a:rPr lang="en-US" sz="2400"/>
              <a:t> </a:t>
            </a:r>
            <a:r>
              <a:rPr lang="en-US" sz="2400" err="1"/>
              <a:t>được</a:t>
            </a:r>
            <a:r>
              <a:rPr lang="en-US" sz="2400"/>
              <a:t> </a:t>
            </a:r>
            <a:r>
              <a:rPr lang="en-US" sz="2400" err="1"/>
              <a:t>viết</a:t>
            </a:r>
            <a:r>
              <a:rPr lang="en-US" sz="2400"/>
              <a:t> ở </a:t>
            </a:r>
            <a:r>
              <a:rPr lang="en-US" sz="2400" err="1"/>
              <a:t>nhịp</a:t>
            </a:r>
            <a:r>
              <a:rPr lang="en-US" sz="2400"/>
              <a:t> 2/4.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err="1"/>
              <a:t>Giọng</a:t>
            </a:r>
            <a:r>
              <a:rPr lang="en-US" sz="2400"/>
              <a:t> </a:t>
            </a:r>
            <a:r>
              <a:rPr lang="en-US" sz="2400" err="1"/>
              <a:t>Đô</a:t>
            </a:r>
            <a:r>
              <a:rPr lang="en-US" sz="2400"/>
              <a:t> </a:t>
            </a:r>
            <a:r>
              <a:rPr lang="en-US" sz="2400" err="1"/>
              <a:t>trưởng</a:t>
            </a:r>
            <a:r>
              <a:rPr lang="en-US" sz="2400"/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err="1"/>
              <a:t>Kí</a:t>
            </a:r>
            <a:r>
              <a:rPr lang="en-US" sz="2400"/>
              <a:t> </a:t>
            </a:r>
            <a:r>
              <a:rPr lang="en-US" sz="2400" err="1"/>
              <a:t>hiệu</a:t>
            </a:r>
            <a:r>
              <a:rPr lang="en-US" sz="2400"/>
              <a:t> </a:t>
            </a:r>
            <a:r>
              <a:rPr lang="en-US" sz="2400" err="1"/>
              <a:t>âm</a:t>
            </a:r>
            <a:r>
              <a:rPr lang="en-US" sz="2400"/>
              <a:t> </a:t>
            </a:r>
            <a:r>
              <a:rPr lang="en-US" sz="2400" err="1"/>
              <a:t>nhạc</a:t>
            </a:r>
            <a:r>
              <a:rPr lang="en-US" sz="240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 </a:t>
            </a:r>
            <a:r>
              <a:rPr lang="en-US" sz="2400" err="1"/>
              <a:t>Dấu</a:t>
            </a:r>
            <a:r>
              <a:rPr lang="en-US" sz="2400"/>
              <a:t> </a:t>
            </a:r>
            <a:r>
              <a:rPr lang="en-US" sz="2400" err="1"/>
              <a:t>luyến</a:t>
            </a:r>
            <a:endParaRPr lang="en-US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 </a:t>
            </a:r>
            <a:r>
              <a:rPr lang="en-US" sz="2400" err="1"/>
              <a:t>Dấu</a:t>
            </a:r>
            <a:r>
              <a:rPr lang="en-US" sz="2400"/>
              <a:t> </a:t>
            </a:r>
            <a:r>
              <a:rPr lang="en-US" sz="2400" err="1"/>
              <a:t>nối</a:t>
            </a:r>
            <a:endParaRPr lang="en-US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err="1"/>
              <a:t>Chấm</a:t>
            </a:r>
            <a:r>
              <a:rPr lang="en-US" sz="2400"/>
              <a:t> </a:t>
            </a:r>
            <a:r>
              <a:rPr lang="en-US" sz="2400" err="1"/>
              <a:t>dôi</a:t>
            </a:r>
            <a:endParaRPr lang="en-US" sz="24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err="1"/>
              <a:t>Lặng</a:t>
            </a:r>
            <a:r>
              <a:rPr lang="en-US" sz="2400"/>
              <a:t> </a:t>
            </a:r>
            <a:r>
              <a:rPr lang="en-US" sz="2400" err="1"/>
              <a:t>đen</a:t>
            </a:r>
            <a:r>
              <a:rPr lang="en-US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847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2">
            <a:hlinkClick r:id="" action="ppaction://media"/>
            <a:extLst>
              <a:ext uri="{FF2B5EF4-FFF2-40B4-BE49-F238E27FC236}">
                <a16:creationId xmlns:a16="http://schemas.microsoft.com/office/drawing/2014/main" id="{CBF8C473-4DC4-4A6D-9258-ADBCF486D64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792" y="274068"/>
            <a:ext cx="11645660" cy="630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309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CE41564-D53A-4B3F-BEB0-97A5E114C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597" y="-2943"/>
            <a:ext cx="5356403" cy="680290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775DC9-C9EF-4BEC-9738-CDB0AA904216}"/>
                  </a:ext>
                </a:extLst>
              </p14:cNvPr>
              <p14:cNvContentPartPr/>
              <p14:nvPr/>
            </p14:nvContentPartPr>
            <p14:xfrm>
              <a:off x="4008600" y="261576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775DC9-C9EF-4BEC-9738-CDB0AA90421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9240" y="260640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Hình ảnh 5">
            <a:hlinkClick r:id="" action="ppaction://media"/>
            <a:extLst>
              <a:ext uri="{FF2B5EF4-FFF2-40B4-BE49-F238E27FC236}">
                <a16:creationId xmlns:a16="http://schemas.microsoft.com/office/drawing/2014/main" id="{B06E156B-53F3-4D03-9DD3-5E08A610605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0" y="-44072"/>
            <a:ext cx="6814867" cy="386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6704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F2389B-88B7-4613-BB87-CD0B384659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677" y="102743"/>
            <a:ext cx="11788726" cy="67016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C350E8D-5D36-498C-871D-963AA751E6DD}"/>
              </a:ext>
            </a:extLst>
          </p:cNvPr>
          <p:cNvSpPr/>
          <p:nvPr/>
        </p:nvSpPr>
        <p:spPr>
          <a:xfrm>
            <a:off x="2363372" y="2869809"/>
            <a:ext cx="4656406" cy="3885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 THUẦN THỤC BÀI HÁT </a:t>
            </a:r>
          </a:p>
          <a:p>
            <a:pPr algn="ctr"/>
            <a:r>
              <a:rPr lang="en-US" sz="32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“MÙA THU NGÀY KHAI TRƯỜNG”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2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SÁNG TẠO ĐỘNG TÁC MINH HỌA, VẬN ĐỘNG.</a:t>
            </a:r>
            <a:endParaRPr lang="en-US" sz="320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97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</TotalTime>
  <Words>167</Words>
  <Application>Microsoft Office PowerPoint</Application>
  <PresentationFormat>Widescreen</PresentationFormat>
  <Paragraphs>24</Paragraphs>
  <Slides>9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Times New Roman</vt:lpstr>
      <vt:lpstr>Tw Cen MT</vt:lpstr>
      <vt:lpstr>Tw Cen MT Condensed</vt:lpstr>
      <vt:lpstr>Wingdings</vt:lpstr>
      <vt:lpstr>Wingdings 3</vt:lpstr>
      <vt:lpstr>Integral</vt:lpstr>
      <vt:lpstr>Chủ đề 1: Ngày khai trường</vt:lpstr>
      <vt:lpstr>PowerPoint Presentation</vt:lpstr>
      <vt:lpstr>PowerPoint Presentation</vt:lpstr>
      <vt:lpstr>PowerPoint Presentation</vt:lpstr>
      <vt:lpstr>i/học Hát: 1) tìm hiểu tác giả </vt:lpstr>
      <vt:lpstr>2) Tìm hiểu bài hát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Chủ đề 1: Ngày khai trường</dc:title>
  <dc:creator>phuongthuyvtm@gmail.com</dc:creator>
  <cp:lastModifiedBy>HP</cp:lastModifiedBy>
  <cp:revision>1</cp:revision>
  <dcterms:created xsi:type="dcterms:W3CDTF">2021-09-04T10:30:28Z</dcterms:created>
  <dcterms:modified xsi:type="dcterms:W3CDTF">2021-09-05T14:17:09Z</dcterms:modified>
</cp:coreProperties>
</file>